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1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8C5B7D5-7DB1-4F4D-92A5-A5FE2F15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0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41E3-7F23-47AF-8D7E-1D6368FB4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5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5291-9EF1-4CF6-818A-67A5E8D7A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4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930D-087D-40BB-91D0-4EC39E767A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00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9EA0-AAC4-4CF1-AA66-68633C1BD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23C1-F78D-496A-AB53-879D402EB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5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A013-83E5-45B1-AE26-81EC93F10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0441-8525-49A7-9C9C-9FBB4E72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9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2C54-E2A3-49C9-A809-1AD8A0DA7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3491-C057-4113-8F36-4191DA4AC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2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6623-4677-48EC-AB33-CAFC93B8E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2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D9F1-9ED0-4C7B-A21F-44C81DCF1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6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CBDC-9EC6-490A-B1E5-9A4A05AB9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4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2B9AD-C170-4E5A-948F-30162A19F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ichicago.org/whats-here/exhibits/science-storms/the-exhibit/artifacts/atoms/shape-memory-alloy-shirt-and-jacke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Fiber &amp; Fabric Fundamentals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962400"/>
            <a:ext cx="8153400" cy="78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www.phs.d211.org/fcs/starykm/fashion2/Yarn%20to%20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Fabric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ppt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Yarns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Fibers are spun together to make yarns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amount of “twist” in the yarn produces different characteristics: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Low twist – make bulky, soft and fuzzy fabrics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Average twist – most common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High twist – make a very smooth, shiny fabric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730500"/>
            <a:ext cx="3048000" cy="2870200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Blended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Yarns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Many yarns today are a combination of natural and manufactured fibers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Get better performance, appearance and lower prices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Wool and acrylic – lower cost; acrylic does not attract moths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Cotton and polyester  - cool, absorbent from cotton; strong and wrinkle resistant from polyester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Making Fabric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 eaLnBrk="1" hangingPunct="1"/>
            <a:r>
              <a:rPr lang="en-US" sz="2400" smtClean="0"/>
              <a:t>Two common methods:                        weaving and knitting</a:t>
            </a:r>
          </a:p>
          <a:p>
            <a:pPr eaLnBrk="1" hangingPunct="1"/>
            <a:r>
              <a:rPr lang="en-US" sz="2400" b="1" smtClean="0"/>
              <a:t>Weaving</a:t>
            </a:r>
            <a:r>
              <a:rPr lang="en-US" sz="2400" smtClean="0"/>
              <a:t> – creates woven fabrics by inter-lacing</a:t>
            </a:r>
          </a:p>
          <a:p>
            <a:pPr eaLnBrk="1" hangingPunct="1"/>
            <a:r>
              <a:rPr lang="en-US" sz="2400" b="1" smtClean="0"/>
              <a:t>Knitting</a:t>
            </a:r>
            <a:r>
              <a:rPr lang="en-US" sz="2400" smtClean="0"/>
              <a:t> – created by looping yarns together called interlooping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5350" y="2673350"/>
            <a:ext cx="1336675" cy="1174750"/>
          </a:xfrm>
          <a:noFill/>
        </p:spPr>
      </p:pic>
      <p:pic>
        <p:nvPicPr>
          <p:cNvPr id="14341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7888" y="4583113"/>
            <a:ext cx="1371600" cy="120650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Weaving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Two sets of yarns are used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Lengthwise</a:t>
            </a:r>
            <a:r>
              <a:rPr lang="en-US" sz="2400" dirty="0" smtClean="0"/>
              <a:t> or </a:t>
            </a:r>
            <a:r>
              <a:rPr lang="en-US" sz="2400" b="1" dirty="0" smtClean="0"/>
              <a:t>warp</a:t>
            </a:r>
            <a:r>
              <a:rPr lang="en-US" sz="2400" dirty="0" smtClean="0"/>
              <a:t> yarns are the strongest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Go up and down the body in clothing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Crosswise</a:t>
            </a:r>
            <a:r>
              <a:rPr lang="en-US" sz="2400" dirty="0" smtClean="0"/>
              <a:t> or </a:t>
            </a:r>
            <a:r>
              <a:rPr lang="en-US" sz="2400" b="1" dirty="0" smtClean="0"/>
              <a:t>filling</a:t>
            </a:r>
            <a:r>
              <a:rPr lang="en-US" sz="2400" dirty="0" smtClean="0"/>
              <a:t> yarns are weaker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Have more stretch, so go across the body in clothing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063" y="2362200"/>
            <a:ext cx="2921000" cy="3135313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Three Basic Weaves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 eaLnBrk="1" hangingPunct="1"/>
            <a:r>
              <a:rPr lang="en-US" sz="2400" b="1" smtClean="0"/>
              <a:t>Plain Weave</a:t>
            </a:r>
          </a:p>
          <a:p>
            <a:pPr lvl="1" eaLnBrk="1" hangingPunct="1"/>
            <a:r>
              <a:rPr lang="en-US" sz="2000" smtClean="0"/>
              <a:t>One over, one under</a:t>
            </a:r>
          </a:p>
          <a:p>
            <a:pPr lvl="1" eaLnBrk="1" hangingPunct="1"/>
            <a:r>
              <a:rPr lang="en-US" sz="2000" smtClean="0"/>
              <a:t>Strong, durable and easy to sew </a:t>
            </a:r>
          </a:p>
          <a:p>
            <a:pPr lvl="1" eaLnBrk="1" hangingPunct="1"/>
            <a:r>
              <a:rPr lang="en-US" sz="2000" smtClean="0"/>
              <a:t>Fabric names:</a:t>
            </a:r>
          </a:p>
          <a:p>
            <a:pPr lvl="2" eaLnBrk="1" hangingPunct="1"/>
            <a:r>
              <a:rPr lang="en-US" sz="1800" smtClean="0"/>
              <a:t>Gingham</a:t>
            </a:r>
          </a:p>
          <a:p>
            <a:pPr lvl="2" eaLnBrk="1" hangingPunct="1"/>
            <a:r>
              <a:rPr lang="en-US" sz="1800" smtClean="0"/>
              <a:t>Chambray</a:t>
            </a:r>
          </a:p>
          <a:p>
            <a:pPr lvl="2" eaLnBrk="1" hangingPunct="1"/>
            <a:r>
              <a:rPr lang="en-US" sz="1800" smtClean="0"/>
              <a:t>Poplin</a:t>
            </a:r>
          </a:p>
          <a:p>
            <a:pPr lvl="2" eaLnBrk="1" hangingPunct="1"/>
            <a:r>
              <a:rPr lang="en-US" sz="1800" smtClean="0"/>
              <a:t>Percale</a:t>
            </a:r>
          </a:p>
          <a:p>
            <a:pPr lvl="2" eaLnBrk="1" hangingPunct="1"/>
            <a:r>
              <a:rPr lang="en-US" sz="1800" smtClean="0"/>
              <a:t>Muslin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2538" y="2514600"/>
            <a:ext cx="3176587" cy="365760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Basic Weaves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Twill Weave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yarn passes or </a:t>
            </a:r>
            <a:r>
              <a:rPr lang="en-US" sz="2000" b="1" smtClean="0"/>
              <a:t>floats</a:t>
            </a:r>
            <a:r>
              <a:rPr lang="en-US" sz="2000" smtClean="0"/>
              <a:t> over one or more yarns in the same direction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Very durable, resists wrinkles and hides soil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Fabric names: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Gabardine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Denim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Flannel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Herringbone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8675" y="2489200"/>
            <a:ext cx="1470025" cy="1543050"/>
          </a:xfrm>
          <a:noFill/>
        </p:spPr>
      </p:pic>
      <p:pic>
        <p:nvPicPr>
          <p:cNvPr id="17413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075" y="4633913"/>
            <a:ext cx="1673225" cy="110490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Basic Weaves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Satin Weave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Made by floating a yarn over four or more yarns, then under one yarn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Makes a very smooth, shiny and drapeable fabric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 durable – floats tend to break or snag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Fabric names: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Satin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Sateen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038600"/>
            <a:ext cx="3276600" cy="2185988"/>
          </a:xfrm>
          <a:noFill/>
        </p:spPr>
      </p:pic>
      <p:pic>
        <p:nvPicPr>
          <p:cNvPr id="18437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409700"/>
            <a:ext cx="2057400" cy="2057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Knitted Fabrics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362200"/>
            <a:ext cx="377507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One loop of yarn is pulled through another loop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Fabric is made on computerized knitting machines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Most common knit is </a:t>
            </a:r>
            <a:r>
              <a:rPr lang="en-US" sz="2000" b="1" smtClean="0"/>
              <a:t>single knit</a:t>
            </a:r>
            <a:r>
              <a:rPr lang="en-US" sz="2000" smtClean="0"/>
              <a:t> – used in t-shirts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Fabric names: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Double knit (2 sets of yarns)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Jersey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Velour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Rib knit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813050"/>
            <a:ext cx="3206750" cy="28209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Knitted Fabrics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Very popular for apparel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Stretch makes knits comfortable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Wrinkle resistant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Made from any fiber or yarn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Cotton knit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Polyester knit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Nylon knit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713" y="2362200"/>
            <a:ext cx="2393950" cy="3724275"/>
          </a:xfr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Other Methods of Making Cloth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Felts</a:t>
            </a:r>
          </a:p>
          <a:p>
            <a:pPr eaLnBrk="1" hangingPunct="1"/>
            <a:r>
              <a:rPr lang="en-US" dirty="0" smtClean="0"/>
              <a:t>Disposables</a:t>
            </a:r>
          </a:p>
          <a:p>
            <a:pPr eaLnBrk="1" hangingPunct="1"/>
            <a:r>
              <a:rPr lang="en-US" dirty="0" err="1" smtClean="0"/>
              <a:t>Nondisposables</a:t>
            </a:r>
            <a:endParaRPr lang="en-US" dirty="0" smtClean="0"/>
          </a:p>
          <a:p>
            <a:pPr eaLnBrk="1" hangingPunct="1"/>
            <a:r>
              <a:rPr lang="en-US" dirty="0" smtClean="0"/>
              <a:t>Laminates</a:t>
            </a:r>
          </a:p>
          <a:p>
            <a:pPr eaLnBrk="1" hangingPunct="1"/>
            <a:r>
              <a:rPr lang="en-US" dirty="0" smtClean="0"/>
              <a:t>Tufting</a:t>
            </a:r>
          </a:p>
          <a:p>
            <a:pPr eaLnBrk="1" hangingPunct="1"/>
            <a:r>
              <a:rPr lang="en-US" dirty="0" smtClean="0"/>
              <a:t>Bonding</a:t>
            </a:r>
          </a:p>
          <a:p>
            <a:pPr eaLnBrk="1" hangingPunct="1"/>
            <a:r>
              <a:rPr lang="en-US" dirty="0" smtClean="0"/>
              <a:t>Crochet</a:t>
            </a:r>
          </a:p>
        </p:txBody>
      </p:sp>
      <p:pic>
        <p:nvPicPr>
          <p:cNvPr id="21508" name="Picture 2" descr="C:\Users\user\AppData\Local\Microsoft\Windows\Temporary Internet Files\Content.IE5\15S9F5CS\MP900426456[1]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4725" y="4300538"/>
            <a:ext cx="1182688" cy="1785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3" descr="C:\Users\user\AppData\Local\Microsoft\Windows\Temporary Internet Files\Content.IE5\G022096H\MP900422229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025" y="2362200"/>
            <a:ext cx="2478088" cy="1785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Two Main Types 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Fibers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-consists of any fiber derived from nature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-there are 4 major natural fibers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Synthetics or Man-made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-which are chemically engineered in a laboratory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-less expensive to make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Finishes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Anything that alters the appearance or performance of a fiber, yarn or fabric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Functional finishes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-preshrink, heat set, sizing, soil release, wrinkle or fade resistant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2362200"/>
            <a:ext cx="3770313" cy="3724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Safety finishes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-flame retardant, water resistant or repellent</a:t>
            </a:r>
          </a:p>
          <a:p>
            <a:pPr eaLnBrk="1" hangingPunct="1">
              <a:defRPr/>
            </a:pPr>
            <a:r>
              <a:rPr lang="en-US" dirty="0" smtClean="0"/>
              <a:t>Pile Orientation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-burnout, crushed, felting, mercerize or polish</a:t>
            </a:r>
          </a:p>
          <a:p>
            <a:pPr eaLnBrk="1" hangingPunct="1">
              <a:defRPr/>
            </a:pPr>
            <a:r>
              <a:rPr lang="en-US" dirty="0" smtClean="0"/>
              <a:t>Aesthetic Finishes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-Beading, embroidery, quilting, smocking, plisse, moiré, embossing and flocking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Adding colors to fibers and fabrics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3 Ways to add color: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Pigments</a:t>
            </a:r>
          </a:p>
          <a:p>
            <a:pPr eaLnBrk="1" hangingPunct="1">
              <a:defRPr/>
            </a:pPr>
            <a:r>
              <a:rPr lang="en-US" dirty="0" smtClean="0"/>
              <a:t>Prints</a:t>
            </a:r>
          </a:p>
          <a:p>
            <a:pPr eaLnBrk="1" hangingPunct="1">
              <a:defRPr/>
            </a:pPr>
            <a:r>
              <a:rPr lang="en-US" dirty="0" smtClean="0"/>
              <a:t>Dyes</a:t>
            </a:r>
          </a:p>
        </p:txBody>
      </p:sp>
      <p:pic>
        <p:nvPicPr>
          <p:cNvPr id="23556" name="Picture 2" descr="C:\Users\user\AppData\Local\Microsoft\Windows\Temporary Internet Files\Content.IE5\15S9F5CS\MP90016429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1163" y="2395538"/>
            <a:ext cx="2309812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Pigment Dyeing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or synthetic color substances that are added to: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-natural fibers, yarns or complete garments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-synthetic fibers at the solution stage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4580" name="Picture 4" descr="C:\Users\user\AppData\Local\Microsoft\Windows\Temporary Internet Files\Content.IE5\15S9F5CS\MP90040269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362200"/>
            <a:ext cx="3767138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9556E-6 L 0.29426 -0.16026 L 0.64062 -0.00763 L 0.19999 -0.0289 " pathEditMode="relative" ptsTypes="AA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Types of Printing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Direct- ink on fabric</a:t>
            </a:r>
          </a:p>
          <a:p>
            <a:pPr eaLnBrk="1" hangingPunct="1"/>
            <a:r>
              <a:rPr lang="en-US" dirty="0" smtClean="0"/>
              <a:t>Discharge-removing color from pre-dyed</a:t>
            </a:r>
          </a:p>
          <a:p>
            <a:pPr eaLnBrk="1" hangingPunct="1"/>
            <a:r>
              <a:rPr lang="en-US" dirty="0" smtClean="0"/>
              <a:t>Resist- keeping color off with paste</a:t>
            </a:r>
          </a:p>
          <a:p>
            <a:pPr eaLnBrk="1" hangingPunct="1"/>
            <a:r>
              <a:rPr lang="en-US" dirty="0" smtClean="0"/>
              <a:t>Digital –fabric printers like </a:t>
            </a:r>
            <a:r>
              <a:rPr lang="en-US" dirty="0" err="1" smtClean="0"/>
              <a:t>Sphene</a:t>
            </a:r>
            <a:r>
              <a:rPr lang="en-US" dirty="0" smtClean="0"/>
              <a:t> and </a:t>
            </a:r>
            <a:r>
              <a:rPr lang="en-US" dirty="0" err="1" smtClean="0"/>
              <a:t>RubyVII</a:t>
            </a:r>
            <a:r>
              <a:rPr lang="en-US" dirty="0" smtClean="0"/>
              <a:t>- Stork</a:t>
            </a:r>
          </a:p>
        </p:txBody>
      </p:sp>
      <p:pic>
        <p:nvPicPr>
          <p:cNvPr id="25604" name="Picture 2" descr="C:\Users\user\AppData\Local\Microsoft\Windows\Temporary Internet Files\Content.IE5\G022096H\MC900357393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743200"/>
            <a:ext cx="2203450" cy="2709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762000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Stork Digital Printing Machine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743200"/>
            <a:ext cx="55435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Technology Fabrics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Smart Fabrics</a:t>
            </a:r>
          </a:p>
          <a:p>
            <a:r>
              <a:rPr lang="en-US" dirty="0" smtClean="0"/>
              <a:t>Micro-</a:t>
            </a:r>
            <a:r>
              <a:rPr lang="en-US" dirty="0" err="1" smtClean="0"/>
              <a:t>encapsulative</a:t>
            </a:r>
            <a:endParaRPr lang="en-US" dirty="0" smtClean="0"/>
          </a:p>
          <a:p>
            <a:r>
              <a:rPr lang="en-US" dirty="0" smtClean="0"/>
              <a:t>Sun protective</a:t>
            </a:r>
          </a:p>
          <a:p>
            <a:r>
              <a:rPr lang="en-US" dirty="0" smtClean="0"/>
              <a:t>Wearable electronics</a:t>
            </a:r>
          </a:p>
          <a:p>
            <a:endParaRPr lang="en-U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238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Smart Fabrics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6858000" cy="3724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Respond to the needs of the wearer</a:t>
            </a:r>
          </a:p>
          <a:p>
            <a:pPr>
              <a:defRPr/>
            </a:pPr>
            <a:r>
              <a:rPr lang="en-US" dirty="0" err="1" smtClean="0"/>
              <a:t>Biomimetics</a:t>
            </a:r>
            <a:r>
              <a:rPr lang="en-US" dirty="0" smtClean="0"/>
              <a:t>-uses nature as design basis</a:t>
            </a:r>
          </a:p>
          <a:p>
            <a:pPr>
              <a:defRPr/>
            </a:pPr>
            <a:r>
              <a:rPr lang="en-US" dirty="0" err="1" smtClean="0"/>
              <a:t>Stomatex</a:t>
            </a: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-example of smart fabric used in the design of gloves and medical wraps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-lets skin breathe but doesn’t let water in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Micro-Encapsulated Fabrics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6705600" cy="3724275"/>
          </a:xfrm>
        </p:spPr>
        <p:txBody>
          <a:bodyPr/>
          <a:lstStyle/>
          <a:p>
            <a:r>
              <a:rPr lang="en-US" smtClean="0"/>
              <a:t>Fragrances can be micro-encapsulated into fabrics</a:t>
            </a:r>
          </a:p>
          <a:p>
            <a:r>
              <a:rPr lang="en-US" smtClean="0"/>
              <a:t>Thermally fixed</a:t>
            </a:r>
          </a:p>
          <a:p>
            <a:r>
              <a:rPr lang="en-US" smtClean="0"/>
              <a:t>Semi-permanent (up to 40 washes)</a:t>
            </a:r>
          </a:p>
          <a:p>
            <a:r>
              <a:rPr lang="en-US" smtClean="0"/>
              <a:t>For clothing that develops odors from wearing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Sun Protective Fabrics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6781800" cy="3724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Protects wearer from UV rays</a:t>
            </a:r>
          </a:p>
          <a:p>
            <a:pPr>
              <a:defRPr/>
            </a:pPr>
            <a:r>
              <a:rPr lang="en-US" dirty="0" smtClean="0"/>
              <a:t>Uses same rating as sunscreens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     - SPF 15, 30, 45, 50+</a:t>
            </a:r>
          </a:p>
          <a:p>
            <a:pPr>
              <a:defRPr/>
            </a:pPr>
            <a:r>
              <a:rPr lang="en-US" dirty="0" smtClean="0"/>
              <a:t>Works best in polyester fabrics</a:t>
            </a:r>
          </a:p>
          <a:p>
            <a:pPr>
              <a:defRPr/>
            </a:pPr>
            <a:r>
              <a:rPr lang="en-US" dirty="0" err="1" smtClean="0"/>
              <a:t>Coolmax</a:t>
            </a:r>
            <a:r>
              <a:rPr lang="en-US" dirty="0" smtClean="0"/>
              <a:t> fabrics by DuPont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Wearable Electronics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6781800" cy="3724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Smart fabrics with micro electronics embedded in structure</a:t>
            </a:r>
          </a:p>
          <a:p>
            <a:pPr>
              <a:defRPr/>
            </a:pPr>
            <a:r>
              <a:rPr lang="en-US" dirty="0" smtClean="0"/>
              <a:t>LED technology</a:t>
            </a:r>
          </a:p>
          <a:p>
            <a:pPr>
              <a:defRPr/>
            </a:pPr>
            <a:r>
              <a:rPr lang="en-US" dirty="0" smtClean="0"/>
              <a:t>Soft switches built in to control all kinds of electronics and appliances </a:t>
            </a:r>
          </a:p>
          <a:p>
            <a:pPr>
              <a:defRPr/>
            </a:pPr>
            <a:r>
              <a:rPr lang="en-US" dirty="0" smtClean="0"/>
              <a:t>Examples: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-business suit w/ mobile phone built in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    -disco wear that changes color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Four Main Natural Fibers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Cotton</a:t>
            </a:r>
          </a:p>
          <a:p>
            <a:pPr eaLnBrk="1" hangingPunct="1"/>
            <a:r>
              <a:rPr lang="en-US" dirty="0" smtClean="0"/>
              <a:t>Linen and Ramie</a:t>
            </a:r>
          </a:p>
          <a:p>
            <a:pPr eaLnBrk="1" hangingPunct="1"/>
            <a:r>
              <a:rPr lang="en-US" dirty="0" smtClean="0"/>
              <a:t>Silk</a:t>
            </a:r>
          </a:p>
          <a:p>
            <a:pPr eaLnBrk="1" hangingPunct="1"/>
            <a:r>
              <a:rPr lang="en-US" dirty="0" smtClean="0"/>
              <a:t>Wool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12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743200"/>
            <a:ext cx="3336925" cy="22018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Shape Memory Shirt &amp; Jacket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0" y="2828925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http://www.msichicago.org/whats-here/exhibits/science-storms/the-exhibit/artifacts/atoms/shape-memory-alloy-shirt-and-jacket/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I’ll be happy to take any questions you may have.  Thank you!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This concludes my presentation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Cotton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Short fiber</a:t>
            </a:r>
          </a:p>
          <a:p>
            <a:pPr eaLnBrk="1" hangingPunct="1">
              <a:defRPr/>
            </a:pPr>
            <a:r>
              <a:rPr lang="en-US" dirty="0" smtClean="0"/>
              <a:t>Wicking</a:t>
            </a:r>
          </a:p>
          <a:p>
            <a:pPr eaLnBrk="1" hangingPunct="1">
              <a:defRPr/>
            </a:pPr>
            <a:r>
              <a:rPr lang="en-US" dirty="0" smtClean="0"/>
              <a:t>Carding/Combing</a:t>
            </a:r>
          </a:p>
          <a:p>
            <a:pPr eaLnBrk="1" hangingPunct="1">
              <a:defRPr/>
            </a:pPr>
            <a:r>
              <a:rPr lang="en-US" dirty="0" smtClean="0"/>
              <a:t>Cellulose (seed)</a:t>
            </a:r>
          </a:p>
          <a:p>
            <a:pPr eaLnBrk="1" hangingPunct="1">
              <a:defRPr/>
            </a:pPr>
            <a:r>
              <a:rPr lang="en-US" dirty="0" smtClean="0"/>
              <a:t>Soft hand &amp; versatile</a:t>
            </a:r>
          </a:p>
          <a:p>
            <a:pPr eaLnBrk="1" hangingPunct="1">
              <a:defRPr/>
            </a:pPr>
            <a:r>
              <a:rPr lang="en-US" dirty="0" smtClean="0"/>
              <a:t>Better grades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-Pima, Sea Island &amp; Egyptian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148" name="Picture 2" descr="C:\Users\user\AppData\Local\Microsoft\Windows\Temporary Internet Files\Content.IE5\8ON1AZOS\MP90040168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971800"/>
            <a:ext cx="3770313" cy="251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Linen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Ramie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Cellulose fibers</a:t>
            </a:r>
          </a:p>
          <a:p>
            <a:pPr eaLnBrk="1" hangingPunct="1">
              <a:defRPr/>
            </a:pPr>
            <a:r>
              <a:rPr lang="en-US" dirty="0" smtClean="0"/>
              <a:t>Wrinkles</a:t>
            </a:r>
          </a:p>
          <a:p>
            <a:pPr eaLnBrk="1" hangingPunct="1">
              <a:defRPr/>
            </a:pPr>
            <a:r>
              <a:rPr lang="en-US" dirty="0" smtClean="0"/>
              <a:t>Repels dirt and soil</a:t>
            </a:r>
          </a:p>
          <a:p>
            <a:pPr eaLnBrk="1" hangingPunct="1">
              <a:defRPr/>
            </a:pPr>
            <a:r>
              <a:rPr lang="en-US" dirty="0" smtClean="0"/>
              <a:t>Slow drying</a:t>
            </a:r>
          </a:p>
          <a:p>
            <a:pPr eaLnBrk="1" hangingPunct="1">
              <a:defRPr/>
            </a:pPr>
            <a:r>
              <a:rPr lang="en-US" dirty="0" smtClean="0"/>
              <a:t>Linen-expensive</a:t>
            </a:r>
          </a:p>
          <a:p>
            <a:pPr eaLnBrk="1" hangingPunct="1">
              <a:defRPr/>
            </a:pPr>
            <a:r>
              <a:rPr lang="en-US" dirty="0" smtClean="0"/>
              <a:t>Ramie-less expensive with coarser appearance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7172" name="Picture 2" descr="C:\Users\user\AppData\Local\Microsoft\Windows\Temporary Internet Files\Content.IE5\15S9F5CS\MP90040241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3138" y="2362200"/>
            <a:ext cx="3724275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Silk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Filament (long) fiber</a:t>
            </a:r>
          </a:p>
          <a:p>
            <a:pPr eaLnBrk="1" hangingPunct="1">
              <a:defRPr/>
            </a:pPr>
            <a:r>
              <a:rPr lang="en-US" dirty="0" smtClean="0"/>
              <a:t>Protein fiber</a:t>
            </a:r>
          </a:p>
          <a:p>
            <a:pPr eaLnBrk="1" hangingPunct="1">
              <a:defRPr/>
            </a:pPr>
            <a:r>
              <a:rPr lang="en-US" dirty="0" smtClean="0"/>
              <a:t>From silkworms</a:t>
            </a:r>
          </a:p>
          <a:p>
            <a:pPr eaLnBrk="1" hangingPunct="1">
              <a:defRPr/>
            </a:pPr>
            <a:r>
              <a:rPr lang="en-US" dirty="0" smtClean="0"/>
              <a:t>Originated in China</a:t>
            </a:r>
          </a:p>
          <a:p>
            <a:pPr eaLnBrk="1" hangingPunct="1">
              <a:defRPr/>
            </a:pPr>
            <a:r>
              <a:rPr lang="en-US" dirty="0" smtClean="0"/>
              <a:t>Belding, Michigan Silks &amp; Threads</a:t>
            </a:r>
          </a:p>
          <a:p>
            <a:pPr eaLnBrk="1" hangingPunct="1">
              <a:defRPr/>
            </a:pPr>
            <a:r>
              <a:rPr lang="en-US" dirty="0" smtClean="0"/>
              <a:t>Many varieties: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-Cultivated, Tussah, Douppioni,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Weighted, Raw &amp; Silk </a:t>
            </a:r>
            <a:r>
              <a:rPr lang="en-US" sz="2000" dirty="0" err="1" smtClean="0"/>
              <a:t>Noil</a:t>
            </a:r>
            <a:endParaRPr lang="en-US" sz="20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196" name="Picture 2" descr="C:\Users\user\AppData\Local\Microsoft\Windows\Temporary Internet Files\Content.IE5\8ON1AZOS\MP90021612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8063" y="3005138"/>
            <a:ext cx="36576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50"/>
                            </p:stCondLst>
                            <p:childTnLst>
                              <p:par>
                                <p:cTn id="3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5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50"/>
                            </p:stCondLst>
                            <p:childTnLst>
                              <p:par>
                                <p:cTn id="4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400"/>
                            </p:stCondLst>
                            <p:childTnLst>
                              <p:par>
                                <p:cTn id="6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300"/>
                            </p:stCondLst>
                            <p:childTnLst>
                              <p:par>
                                <p:cTn id="6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Protein (hair) fiber</a:t>
            </a:r>
          </a:p>
          <a:p>
            <a:pPr eaLnBrk="1" hangingPunct="1">
              <a:defRPr/>
            </a:pPr>
            <a:r>
              <a:rPr lang="en-US" dirty="0" smtClean="0"/>
              <a:t>Versatile</a:t>
            </a:r>
          </a:p>
          <a:p>
            <a:pPr eaLnBrk="1" hangingPunct="1">
              <a:defRPr/>
            </a:pPr>
            <a:r>
              <a:rPr lang="en-US" dirty="0" smtClean="0"/>
              <a:t>All-weather</a:t>
            </a:r>
          </a:p>
          <a:p>
            <a:pPr eaLnBrk="1" hangingPunct="1">
              <a:defRPr/>
            </a:pPr>
            <a:r>
              <a:rPr lang="en-US" dirty="0" smtClean="0"/>
              <a:t>Resilient</a:t>
            </a:r>
          </a:p>
          <a:p>
            <a:pPr eaLnBrk="1" hangingPunct="1">
              <a:defRPr/>
            </a:pPr>
            <a:r>
              <a:rPr lang="en-US" dirty="0" smtClean="0"/>
              <a:t>Breathable</a:t>
            </a:r>
          </a:p>
          <a:p>
            <a:pPr eaLnBrk="1" hangingPunct="1">
              <a:defRPr/>
            </a:pPr>
            <a:r>
              <a:rPr lang="en-US" dirty="0" smtClean="0"/>
              <a:t>Many varieties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- </a:t>
            </a:r>
            <a:r>
              <a:rPr lang="en-US" sz="2000" dirty="0" smtClean="0"/>
              <a:t>Virgin, Recycled, Shetland, Merino, Felting</a:t>
            </a:r>
            <a:endParaRPr lang="en-US" dirty="0" smtClean="0"/>
          </a:p>
        </p:txBody>
      </p:sp>
      <p:pic>
        <p:nvPicPr>
          <p:cNvPr id="9220" name="Picture 2" descr="C:\Users\user\AppData\Local\Microsoft\Windows\Temporary Internet Files\Content.IE5\P0MNHX6G\MP90040318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4963" y="2362200"/>
            <a:ext cx="2462212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Synthetic Fibers – Five Steps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Chemically combine components</a:t>
            </a:r>
          </a:p>
          <a:p>
            <a:pPr eaLnBrk="1" hangingPunct="1"/>
            <a:r>
              <a:rPr lang="en-US" dirty="0" smtClean="0"/>
              <a:t>Adding color to fiber</a:t>
            </a:r>
          </a:p>
          <a:p>
            <a:pPr eaLnBrk="1" hangingPunct="1"/>
            <a:r>
              <a:rPr lang="en-US" dirty="0" smtClean="0"/>
              <a:t>Spinning process</a:t>
            </a:r>
          </a:p>
          <a:p>
            <a:pPr eaLnBrk="1" hangingPunct="1"/>
            <a:r>
              <a:rPr lang="en-US" dirty="0" smtClean="0"/>
              <a:t>Twisting fiber into yarns</a:t>
            </a:r>
          </a:p>
          <a:p>
            <a:pPr eaLnBrk="1" hangingPunct="1"/>
            <a:r>
              <a:rPr lang="en-US" dirty="0" smtClean="0"/>
              <a:t>Weaving or knitting to produce fabric</a:t>
            </a:r>
          </a:p>
        </p:txBody>
      </p:sp>
      <p:pic>
        <p:nvPicPr>
          <p:cNvPr id="10244" name="Picture 3" descr="C:\Users\user\AppData\Local\Microsoft\Windows\Temporary Internet Files\Content.IE5\P0MNHX6G\MP90030943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425" y="2395538"/>
            <a:ext cx="2427288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Names of Synthetic fibers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Acetate- faux silk</a:t>
            </a:r>
          </a:p>
          <a:p>
            <a:pPr eaLnBrk="1" hangingPunct="1"/>
            <a:r>
              <a:rPr lang="en-US" smtClean="0"/>
              <a:t>Acrylic- faux wool</a:t>
            </a:r>
          </a:p>
          <a:p>
            <a:pPr eaLnBrk="1" hangingPunct="1"/>
            <a:r>
              <a:rPr lang="en-US" smtClean="0"/>
              <a:t>Metallic-lame, glitter</a:t>
            </a:r>
          </a:p>
          <a:p>
            <a:pPr eaLnBrk="1" hangingPunct="1"/>
            <a:r>
              <a:rPr lang="en-US" smtClean="0"/>
              <a:t>Modacrylic- faux fur</a:t>
            </a:r>
          </a:p>
          <a:p>
            <a:pPr eaLnBrk="1" hangingPunct="1"/>
            <a:r>
              <a:rPr lang="en-US" smtClean="0"/>
              <a:t>Nylon- strongest</a:t>
            </a:r>
          </a:p>
          <a:p>
            <a:pPr eaLnBrk="1" hangingPunct="1"/>
            <a:r>
              <a:rPr lang="en-US" smtClean="0"/>
              <a:t>Polyester-microfiber</a:t>
            </a:r>
          </a:p>
          <a:p>
            <a:pPr eaLnBrk="1" hangingPunct="1"/>
            <a:r>
              <a:rPr lang="en-US" smtClean="0"/>
              <a:t>Rayon-1</a:t>
            </a:r>
            <a:r>
              <a:rPr lang="en-US" baseline="30000" smtClean="0"/>
              <a:t>st</a:t>
            </a:r>
            <a:r>
              <a:rPr lang="en-US" smtClean="0"/>
              <a:t> manmade</a:t>
            </a:r>
          </a:p>
          <a:p>
            <a:pPr eaLnBrk="1" hangingPunct="1"/>
            <a:r>
              <a:rPr lang="en-US" smtClean="0"/>
              <a:t>Spandex-stretch</a:t>
            </a:r>
          </a:p>
        </p:txBody>
      </p:sp>
      <p:pic>
        <p:nvPicPr>
          <p:cNvPr id="11268" name="Picture 2" descr="C:\Users\user\AppData\Local\Microsoft\Windows\Temporary Internet Files\Content.IE5\P0MNHX6G\MP90018495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313" y="2395538"/>
            <a:ext cx="2449512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381&quot;&gt;&lt;object type=&quot;3&quot; unique_id=&quot;10382&quot;&gt;&lt;property id=&quot;20148&quot; value=&quot;5&quot;/&gt;&lt;property id=&quot;20300&quot; value=&quot;Slide 1 - &amp;quot;Fiber &amp;amp; Fabric Fundamentals&amp;quot;&quot;/&gt;&lt;property id=&quot;20307&quot; value=&quot;256&quot;/&gt;&lt;/object&gt;&lt;object type=&quot;3&quot; unique_id=&quot;10383&quot;&gt;&lt;property id=&quot;20148&quot; value=&quot;5&quot;/&gt;&lt;property id=&quot;20300&quot; value=&quot;Slide 10 - &amp;quot;Yarns&amp;quot;&quot;/&gt;&lt;property id=&quot;20307&quot; value=&quot;257&quot;/&gt;&lt;/object&gt;&lt;object type=&quot;3&quot; unique_id=&quot;10384&quot;&gt;&lt;property id=&quot;20148&quot; value=&quot;5&quot;/&gt;&lt;property id=&quot;20300&quot; value=&quot;Slide 11 - &amp;quot;Blended Yarns&amp;quot;&quot;/&gt;&lt;property id=&quot;20307&quot; value=&quot;258&quot;/&gt;&lt;/object&gt;&lt;object type=&quot;3&quot; unique_id=&quot;10385&quot;&gt;&lt;property id=&quot;20148&quot; value=&quot;5&quot;/&gt;&lt;property id=&quot;20300&quot; value=&quot;Slide 12 - &amp;quot;Making Fabric&amp;quot;&quot;/&gt;&lt;property id=&quot;20307&quot; value=&quot;259&quot;/&gt;&lt;/object&gt;&lt;object type=&quot;3&quot; unique_id=&quot;10386&quot;&gt;&lt;property id=&quot;20148&quot; value=&quot;5&quot;/&gt;&lt;property id=&quot;20300&quot; value=&quot;Slide 13 - &amp;quot;Weaving&amp;quot;&quot;/&gt;&lt;property id=&quot;20307&quot; value=&quot;260&quot;/&gt;&lt;/object&gt;&lt;object type=&quot;3&quot; unique_id=&quot;10387&quot;&gt;&lt;property id=&quot;20148&quot; value=&quot;5&quot;/&gt;&lt;property id=&quot;20300&quot; value=&quot;Slide 14 - &amp;quot;Three Basic Weaves&amp;quot;&quot;/&gt;&lt;property id=&quot;20307&quot; value=&quot;261&quot;/&gt;&lt;/object&gt;&lt;object type=&quot;3&quot; unique_id=&quot;10388&quot;&gt;&lt;property id=&quot;20148&quot; value=&quot;5&quot;/&gt;&lt;property id=&quot;20300&quot; value=&quot;Slide 15 - &amp;quot;Basic Weaves&amp;quot;&quot;/&gt;&lt;property id=&quot;20307&quot; value=&quot;262&quot;/&gt;&lt;/object&gt;&lt;object type=&quot;3&quot; unique_id=&quot;10389&quot;&gt;&lt;property id=&quot;20148&quot; value=&quot;5&quot;/&gt;&lt;property id=&quot;20300&quot; value=&quot;Slide 16 - &amp;quot;Basic Weaves&amp;quot;&quot;/&gt;&lt;property id=&quot;20307&quot; value=&quot;263&quot;/&gt;&lt;/object&gt;&lt;object type=&quot;3&quot; unique_id=&quot;10390&quot;&gt;&lt;property id=&quot;20148&quot; value=&quot;5&quot;/&gt;&lt;property id=&quot;20300&quot; value=&quot;Slide 17 - &amp;quot;Knitted Fabrics&amp;quot;&quot;/&gt;&lt;property id=&quot;20307&quot; value=&quot;264&quot;/&gt;&lt;/object&gt;&lt;object type=&quot;3&quot; unique_id=&quot;10391&quot;&gt;&lt;property id=&quot;20148&quot; value=&quot;5&quot;/&gt;&lt;property id=&quot;20300&quot; value=&quot;Slide 18 - &amp;quot;Knitted Fabrics&amp;quot;&quot;/&gt;&lt;property id=&quot;20307&quot; value=&quot;265&quot;/&gt;&lt;/object&gt;&lt;object type=&quot;3&quot; unique_id=&quot;10549&quot;&gt;&lt;property id=&quot;20148&quot; value=&quot;5&quot;/&gt;&lt;property id=&quot;20300&quot; value=&quot;Slide 19 - &amp;quot;Other Methods of Making Cloth&amp;quot;&quot;/&gt;&lt;property id=&quot;20307&quot; value=&quot;267&quot;/&gt;&lt;/object&gt;&lt;object type=&quot;3&quot; unique_id=&quot;10696&quot;&gt;&lt;property id=&quot;20148&quot; value=&quot;5&quot;/&gt;&lt;property id=&quot;20300&quot; value=&quot;Slide 2 - &amp;quot;Two Main Types of Fibers&amp;quot;&quot;/&gt;&lt;property id=&quot;20307&quot; value=&quot;268&quot;/&gt;&lt;/object&gt;&lt;object type=&quot;3&quot; unique_id=&quot;10697&quot;&gt;&lt;property id=&quot;20148&quot; value=&quot;5&quot;/&gt;&lt;property id=&quot;20300&quot; value=&quot;Slide 3 - &amp;quot;Four Main Natural Fibers&amp;quot;&quot;/&gt;&lt;property id=&quot;20307&quot; value=&quot;269&quot;/&gt;&lt;/object&gt;&lt;object type=&quot;3&quot; unique_id=&quot;10698&quot;&gt;&lt;property id=&quot;20148&quot; value=&quot;5&quot;/&gt;&lt;property id=&quot;20300&quot; value=&quot;Slide 4 - &amp;quot;Cotton&amp;quot;&quot;/&gt;&lt;property id=&quot;20307&quot; value=&quot;270&quot;/&gt;&lt;/object&gt;&lt;object type=&quot;3&quot; unique_id=&quot;10699&quot;&gt;&lt;property id=&quot;20148&quot; value=&quot;5&quot;/&gt;&lt;property id=&quot;20300&quot; value=&quot;Slide 5 - &amp;quot;Linen and Ramie&amp;quot;&quot;/&gt;&lt;property id=&quot;20307&quot; value=&quot;271&quot;/&gt;&lt;/object&gt;&lt;object type=&quot;3&quot; unique_id=&quot;10700&quot;&gt;&lt;property id=&quot;20148&quot; value=&quot;5&quot;/&gt;&lt;property id=&quot;20300&quot; value=&quot;Slide 6 - &amp;quot;Silk&amp;quot;&quot;/&gt;&lt;property id=&quot;20307&quot; value=&quot;272&quot;/&gt;&lt;/object&gt;&lt;object type=&quot;3&quot; unique_id=&quot;10863&quot;&gt;&lt;property id=&quot;20148&quot; value=&quot;5&quot;/&gt;&lt;property id=&quot;20300&quot; value=&quot;Slide 7 - &amp;quot;Wool&amp;quot;&quot;/&gt;&lt;property id=&quot;20307&quot; value=&quot;273&quot;/&gt;&lt;/object&gt;&lt;object type=&quot;3&quot; unique_id=&quot;10864&quot;&gt;&lt;property id=&quot;20148&quot; value=&quot;5&quot;/&gt;&lt;property id=&quot;20300&quot; value=&quot;Slide 8 - &amp;quot;Synthetic Fibers – Five Steps&amp;quot;&quot;/&gt;&lt;property id=&quot;20307&quot; value=&quot;274&quot;/&gt;&lt;/object&gt;&lt;object type=&quot;3&quot; unique_id=&quot;10865&quot;&gt;&lt;property id=&quot;20148&quot; value=&quot;5&quot;/&gt;&lt;property id=&quot;20300&quot; value=&quot;Slide 9 - &amp;quot;Names of Synthetic fibers&amp;quot;&quot;/&gt;&lt;property id=&quot;20307&quot; value=&quot;275&quot;/&gt;&lt;/object&gt;&lt;object type=&quot;3&quot; unique_id=&quot;10866&quot;&gt;&lt;property id=&quot;20148&quot; value=&quot;5&quot;/&gt;&lt;property id=&quot;20300&quot; value=&quot;Slide 20 - &amp;quot;Finishes&amp;quot;&quot;/&gt;&lt;property id=&quot;20307&quot; value=&quot;276&quot;/&gt;&lt;/object&gt;&lt;object type=&quot;3&quot; unique_id=&quot;10867&quot;&gt;&lt;property id=&quot;20148&quot; value=&quot;5&quot;/&gt;&lt;property id=&quot;20300&quot; value=&quot;Slide 21 - &amp;quot;Adding colors to fibers and fabrics&amp;quot;&quot;/&gt;&lt;property id=&quot;20307&quot; value=&quot;277&quot;/&gt;&lt;/object&gt;&lt;object type=&quot;3&quot; unique_id=&quot;10868&quot;&gt;&lt;property id=&quot;20148&quot; value=&quot;5&quot;/&gt;&lt;property id=&quot;20300&quot; value=&quot;Slide 22 - &amp;quot;Pigment Dyeing&amp;quot;&quot;/&gt;&lt;property id=&quot;20307&quot; value=&quot;278&quot;/&gt;&lt;/object&gt;&lt;object type=&quot;3&quot; unique_id=&quot;10941&quot;&gt;&lt;property id=&quot;20148&quot; value=&quot;5&quot;/&gt;&lt;property id=&quot;20300&quot; value=&quot;Slide 23 - &amp;quot;Types of Printing&amp;quot;&quot;/&gt;&lt;property id=&quot;20307&quot; value=&quot;279&quot;/&gt;&lt;/object&gt;&lt;object type=&quot;3&quot; unique_id=&quot;11242&quot;&gt;&lt;property id=&quot;20148&quot; value=&quot;5&quot;/&gt;&lt;property id=&quot;20300&quot; value=&quot;Slide 24 - &amp;quot;Stork Digital Printing Machine&amp;quot;&quot;/&gt;&lt;property id=&quot;20307&quot; value=&quot;280&quot;/&gt;&lt;/object&gt;&lt;object type=&quot;3&quot; unique_id=&quot;11243&quot;&gt;&lt;property id=&quot;20148&quot; value=&quot;5&quot;/&gt;&lt;property id=&quot;20300&quot; value=&quot;Slide 25 - &amp;quot;Technology Fabrics&amp;quot;&quot;/&gt;&lt;property id=&quot;20307&quot; value=&quot;281&quot;/&gt;&lt;/object&gt;&lt;object type=&quot;3&quot; unique_id=&quot;11244&quot;&gt;&lt;property id=&quot;20148&quot; value=&quot;5&quot;/&gt;&lt;property id=&quot;20300&quot; value=&quot;Slide 26 - &amp;quot;Smart Fabrics&amp;quot;&quot;/&gt;&lt;property id=&quot;20307&quot; value=&quot;282&quot;/&gt;&lt;/object&gt;&lt;object type=&quot;3&quot; unique_id=&quot;11245&quot;&gt;&lt;property id=&quot;20148&quot; value=&quot;5&quot;/&gt;&lt;property id=&quot;20300&quot; value=&quot;Slide 27 - &amp;quot;Micro-Encapsulated Fabrics&amp;quot;&quot;/&gt;&lt;property id=&quot;20307&quot; value=&quot;283&quot;/&gt;&lt;/object&gt;&lt;object type=&quot;3&quot; unique_id=&quot;11246&quot;&gt;&lt;property id=&quot;20148&quot; value=&quot;5&quot;/&gt;&lt;property id=&quot;20300&quot; value=&quot;Slide 28 - &amp;quot;Sun Protective Fabrics&amp;quot;&quot;/&gt;&lt;property id=&quot;20307&quot; value=&quot;284&quot;/&gt;&lt;/object&gt;&lt;object type=&quot;3&quot; unique_id=&quot;11247&quot;&gt;&lt;property id=&quot;20148&quot; value=&quot;5&quot;/&gt;&lt;property id=&quot;20300&quot; value=&quot;Slide 29 - &amp;quot;Wearable Electronics&amp;quot;&quot;/&gt;&lt;property id=&quot;20307&quot; value=&quot;285&quot;/&gt;&lt;/object&gt;&lt;object type=&quot;3&quot; unique_id=&quot;11372&quot;&gt;&lt;property id=&quot;20148&quot; value=&quot;5&quot;/&gt;&lt;property id=&quot;20300&quot; value=&quot;Slide 30 - &amp;quot;Shape Memory Shirt &amp;amp; Jacket&amp;quot;&quot;/&gt;&lt;property id=&quot;20307&quot; value=&quot;286&quot;/&gt;&lt;/object&gt;&lt;object type=&quot;3&quot; unique_id=&quot;11789&quot;&gt;&lt;property id=&quot;20148&quot; value=&quot;5&quot;/&gt;&lt;property id=&quot;20300&quot; value=&quot;Slide 31 - &amp;quot;This concludes my presentation&amp;quot;&quot;/&gt;&lt;property id=&quot;20307&quot; value=&quot;287&quot;/&gt;&lt;/object&gt;&lt;/object&gt;&lt;object type=&quot;8&quot; unique_id=&quot;1040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apsules">
  <a:themeElements>
    <a:clrScheme name="Capsules 4">
      <a:dk1>
        <a:srgbClr val="000000"/>
      </a:dk1>
      <a:lt1>
        <a:srgbClr val="FFFFFF"/>
      </a:lt1>
      <a:dk2>
        <a:srgbClr val="9900CC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697</TotalTime>
  <Words>853</Words>
  <Application>Microsoft Office PowerPoint</Application>
  <PresentationFormat>On-screen Show (4:3)</PresentationFormat>
  <Paragraphs>197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Wingdings</vt:lpstr>
      <vt:lpstr>Calibri</vt:lpstr>
      <vt:lpstr>Times New Roman</vt:lpstr>
      <vt:lpstr>Capsules</vt:lpstr>
      <vt:lpstr>Fiber &amp; Fabric Fundamentals</vt:lpstr>
      <vt:lpstr>Two Main Types of Fibers</vt:lpstr>
      <vt:lpstr>Four Main Natural Fibers</vt:lpstr>
      <vt:lpstr>Cotton</vt:lpstr>
      <vt:lpstr>Linen and Ramie</vt:lpstr>
      <vt:lpstr>Silk</vt:lpstr>
      <vt:lpstr>Wool</vt:lpstr>
      <vt:lpstr>Synthetic Fibers – Five Steps</vt:lpstr>
      <vt:lpstr>Names of Synthetic fibers</vt:lpstr>
      <vt:lpstr>Yarns</vt:lpstr>
      <vt:lpstr>Blended Yarns</vt:lpstr>
      <vt:lpstr>Making Fabric</vt:lpstr>
      <vt:lpstr>Weaving</vt:lpstr>
      <vt:lpstr>Three Basic Weaves</vt:lpstr>
      <vt:lpstr>Basic Weaves</vt:lpstr>
      <vt:lpstr>Basic Weaves</vt:lpstr>
      <vt:lpstr>Knitted Fabrics</vt:lpstr>
      <vt:lpstr>Knitted Fabrics</vt:lpstr>
      <vt:lpstr>Other Methods of Making Cloth</vt:lpstr>
      <vt:lpstr>Finishes</vt:lpstr>
      <vt:lpstr>Adding colors to fibers and fabrics</vt:lpstr>
      <vt:lpstr>Pigment Dyeing</vt:lpstr>
      <vt:lpstr>Types of Printing</vt:lpstr>
      <vt:lpstr>Stork Digital Printing Machine</vt:lpstr>
      <vt:lpstr>Technology Fabrics</vt:lpstr>
      <vt:lpstr>Smart Fabrics</vt:lpstr>
      <vt:lpstr>Micro-Encapsulated Fabrics</vt:lpstr>
      <vt:lpstr>Sun Protective Fabrics</vt:lpstr>
      <vt:lpstr>Wearable Electronics</vt:lpstr>
      <vt:lpstr>Shape Memory Shirt &amp; Jacket</vt:lpstr>
      <vt:lpstr>This concludes my presentation</vt:lpstr>
    </vt:vector>
  </TitlesOfParts>
  <Company>NIU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Yarn to Fabric</dc:title>
  <dc:creator>Caron Morrison</dc:creator>
  <cp:lastModifiedBy>Lori</cp:lastModifiedBy>
  <cp:revision>40</cp:revision>
  <dcterms:created xsi:type="dcterms:W3CDTF">2006-01-29T15:00:03Z</dcterms:created>
  <dcterms:modified xsi:type="dcterms:W3CDTF">2012-05-20T18:13:48Z</dcterms:modified>
</cp:coreProperties>
</file>